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1558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2026-01-04T22:41:46Z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